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B4"/>
    <a:srgbClr val="A5A5A5"/>
    <a:srgbClr val="FFFFFF"/>
    <a:srgbClr val="F7F5F7"/>
    <a:srgbClr val="D7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B8B24-618F-4D04-8A96-EF85D431D77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BBA45-A930-4886-9A30-4463C883595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309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BBA45-A930-4886-9A30-4463C88359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65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5C42-39AD-26E5-6056-781C7210F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0B7CC-32A9-06AD-7B43-976A0AEAC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46E0B-7B0B-D29D-B57C-BB706189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5FE2C-7D22-47E2-01A7-BD148FC82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EAF4E-5DBF-F70F-4D4C-08909BAD3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5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E2954-1209-85B0-00A3-AB0084AEA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03FE4-0ECE-89A7-0457-03ED32D40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EFEDB-93BA-5338-E1F2-1CAD1FFE9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9C069-1A2A-42DB-D4F4-2FF79B84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81E11-1158-D3B9-3522-DCC50463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612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F26FB-99BF-A053-B39D-18B7314F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34E29-AC4D-7EB3-8FCF-543D963ED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2A709-3514-AF14-2BD8-1CADE5CBE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2E1E9-2E0E-AECA-F498-25DC3B3E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B0C17-8DB5-2C51-4FB3-FB6D3AA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36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0028-1204-3A13-488B-ED79B516A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0E2B6-3CC7-BBF6-D651-C68F7194A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8C8C1-C739-2E45-E68F-75EAF0B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8B69-122A-F582-66A8-2999D57D1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FED6B-FCC5-1320-E5E5-4A27051A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8C4D9-47C0-C103-F694-F33C117E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632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B490C-0AE3-FBE2-E7B1-1B8398E51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95954-131C-D60E-0598-3F7AB9E18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9E24E-E179-135E-2951-AB9BCFFAA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43E809-1333-B9F8-A306-B402F599E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41A4B1-824C-6CCA-19A3-40E2453C19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0EED25-9710-5FEB-B347-63DEC056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5375A1-D341-92D3-3028-FCAF7AEE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A16A28-8B49-0E23-EE67-3E4638944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EF387-4B38-F104-529B-E460385F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76AD0-CC62-67CB-FBEC-A43739721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B0717-E0B9-6D60-678D-335F4664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9BB45F-63D8-E855-F991-57F161A08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28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764F5D-0519-E473-CB69-3BAB618F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058A3D-769D-8E6F-B9F3-1F98E8937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80D29-45E5-BBC2-222D-0E4EA7C8E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14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82D2-9A62-8EA5-6D00-D34531A5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A-4DEE-4B66-FCC9-E3650D2E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013D2-B2D5-766A-0701-FF8049EA4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127FF5-ADB2-E582-800C-97F8CCFD3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C1254-1F1F-A7E6-3983-94F4B25D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2E1C6-242A-8D0D-4093-BEC65B40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20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A258-6713-1438-BFE4-99605F6AD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656A70-9F16-D052-A28F-7815409AC3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1E183-8870-0320-3BBC-9AA7363230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6374B-03FD-92BB-5F7A-4AA13DAE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6BD81-49B0-AD46-9B6A-9C2B548FA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66ED3-3195-42F3-7B3D-52D484F82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7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7574-4FEF-FF45-B7C2-49B6CFDE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9B1D08-C9D1-D655-A2E0-29F79950B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1EF59-CC02-3C80-FA40-46C4C4896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0D3A2-29E0-4A05-006A-720024AAE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9ABB4-FE75-D2B4-4BD9-A882B9F9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98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D0CEC6-0AAC-C830-3217-592969B8A2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E3CB20-2AED-404E-1E4D-5D84F9733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B22C5-46C5-E8F0-0187-04C7D8F8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BD17B-C663-9E02-7CF3-0A93CBDD9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AC593-708D-461C-76B1-56EB434BA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43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2302F7-1C1E-F45D-CC4F-ADB2D9559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AA13A-0B24-EF9A-0F8A-3AEDD0DB4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FBCE0-CF8B-8385-63DC-DF4994D03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5C0A7-BE6E-4FF8-9C4B-6D5C99696248}" type="datetimeFigureOut">
              <a:rPr lang="en-GB" smtClean="0"/>
              <a:t>23/03/2024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FA76E-DBB6-0B2C-344F-795BBEA27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78BB6-75F0-6B7A-A673-8B2960153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208E39-7021-4AC6-9C14-1AD840C71D6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896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DACA8-2DBF-259D-DEC8-9C30400C0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Lorem ipsum dolor sit amet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8CCF23-1826-D160-7A26-BE9553ECB5F3}"/>
              </a:ext>
            </a:extLst>
          </p:cNvPr>
          <p:cNvSpPr/>
          <p:nvPr/>
        </p:nvSpPr>
        <p:spPr>
          <a:xfrm>
            <a:off x="714375" y="1459476"/>
            <a:ext cx="5381625" cy="2533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71D38F-CE38-CB95-4DE7-5D7440B1DC99}"/>
              </a:ext>
            </a:extLst>
          </p:cNvPr>
          <p:cNvSpPr txBox="1"/>
          <p:nvPr/>
        </p:nvSpPr>
        <p:spPr>
          <a:xfrm>
            <a:off x="1063203" y="1677355"/>
            <a:ext cx="4683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66B4"/>
                </a:solidFill>
              </a:rPr>
              <a:t>Lorem ipsum dolor sit amet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da-DK" dirty="0"/>
              <a:t>Unde omnis iste natus error sit,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Beatae</a:t>
            </a:r>
            <a:r>
              <a:rPr lang="es-ES" dirty="0"/>
              <a:t> vitae dicta sunt </a:t>
            </a:r>
            <a:r>
              <a:rPr lang="es-ES" dirty="0" err="1"/>
              <a:t>explicabo</a:t>
            </a:r>
            <a:r>
              <a:rPr lang="es-ES" dirty="0"/>
              <a:t>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Sed </a:t>
            </a:r>
            <a:r>
              <a:rPr lang="en-GB" dirty="0" err="1"/>
              <a:t>quia</a:t>
            </a:r>
            <a:r>
              <a:rPr lang="en-GB" dirty="0"/>
              <a:t> non </a:t>
            </a:r>
            <a:r>
              <a:rPr lang="en-GB" dirty="0" err="1"/>
              <a:t>numquam</a:t>
            </a:r>
            <a:r>
              <a:rPr lang="en-GB" dirty="0"/>
              <a:t> </a:t>
            </a:r>
            <a:r>
              <a:rPr lang="en-GB" dirty="0" err="1"/>
              <a:t>eius</a:t>
            </a:r>
            <a:r>
              <a:rPr lang="en-GB" dirty="0"/>
              <a:t> </a:t>
            </a:r>
            <a:r>
              <a:rPr lang="en-GB" dirty="0" err="1"/>
              <a:t>modi</a:t>
            </a:r>
            <a:r>
              <a:rPr lang="en-GB" dirty="0"/>
              <a:t>, 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minima </a:t>
            </a:r>
            <a:r>
              <a:rPr lang="en-GB" dirty="0" err="1"/>
              <a:t>veniam</a:t>
            </a:r>
            <a:r>
              <a:rPr lang="en-GB" dirty="0"/>
              <a:t>,</a:t>
            </a:r>
            <a:r>
              <a:rPr lang="pt-BR" dirty="0"/>
              <a:t> quis nostrum exercitationem ullam corporis.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AB68F-F10C-E4BD-3181-EBC198DB89CD}"/>
              </a:ext>
            </a:extLst>
          </p:cNvPr>
          <p:cNvSpPr/>
          <p:nvPr/>
        </p:nvSpPr>
        <p:spPr>
          <a:xfrm>
            <a:off x="714375" y="3993126"/>
            <a:ext cx="5381625" cy="2533650"/>
          </a:xfrm>
          <a:prstGeom prst="rect">
            <a:avLst/>
          </a:prstGeom>
          <a:solidFill>
            <a:srgbClr val="D7E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80DA26-74E2-C193-9851-08CB0FCC62E6}"/>
              </a:ext>
            </a:extLst>
          </p:cNvPr>
          <p:cNvSpPr/>
          <p:nvPr/>
        </p:nvSpPr>
        <p:spPr>
          <a:xfrm>
            <a:off x="6485910" y="1459476"/>
            <a:ext cx="5381625" cy="2533650"/>
          </a:xfrm>
          <a:prstGeom prst="rect">
            <a:avLst/>
          </a:prstGeom>
          <a:solidFill>
            <a:srgbClr val="F7F5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5418F5-192A-603C-44BE-F26D700541E2}"/>
              </a:ext>
            </a:extLst>
          </p:cNvPr>
          <p:cNvSpPr/>
          <p:nvPr/>
        </p:nvSpPr>
        <p:spPr>
          <a:xfrm>
            <a:off x="6485910" y="3993126"/>
            <a:ext cx="5381625" cy="2533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A29E06-2C33-0AD0-A291-87D71B780D9F}"/>
              </a:ext>
            </a:extLst>
          </p:cNvPr>
          <p:cNvSpPr/>
          <p:nvPr/>
        </p:nvSpPr>
        <p:spPr>
          <a:xfrm>
            <a:off x="6096000" y="1459476"/>
            <a:ext cx="389910" cy="253365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7D73CB-BCD0-B7F1-C556-3DAD815E428D}"/>
              </a:ext>
            </a:extLst>
          </p:cNvPr>
          <p:cNvSpPr/>
          <p:nvPr/>
        </p:nvSpPr>
        <p:spPr>
          <a:xfrm>
            <a:off x="6096000" y="3993126"/>
            <a:ext cx="389910" cy="2533650"/>
          </a:xfrm>
          <a:prstGeom prst="rect">
            <a:avLst/>
          </a:prstGeom>
          <a:solidFill>
            <a:srgbClr val="0066B4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2D36C0-5220-25C8-3FD4-2B9466BA19D5}"/>
              </a:ext>
            </a:extLst>
          </p:cNvPr>
          <p:cNvSpPr txBox="1"/>
          <p:nvPr/>
        </p:nvSpPr>
        <p:spPr>
          <a:xfrm>
            <a:off x="1063204" y="4071813"/>
            <a:ext cx="4683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66B4"/>
                </a:solidFill>
              </a:rPr>
              <a:t>Lorem ipsum dolor sit amet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da-DK" dirty="0"/>
              <a:t>Unde omnis iste natus error sit,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Beatae</a:t>
            </a:r>
            <a:r>
              <a:rPr lang="es-ES" dirty="0"/>
              <a:t> vitae dicta sunt </a:t>
            </a:r>
            <a:r>
              <a:rPr lang="es-ES" dirty="0" err="1"/>
              <a:t>explicabo</a:t>
            </a:r>
            <a:r>
              <a:rPr lang="es-ES" dirty="0"/>
              <a:t>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Sed </a:t>
            </a:r>
            <a:r>
              <a:rPr lang="en-GB" dirty="0" err="1"/>
              <a:t>quia</a:t>
            </a:r>
            <a:r>
              <a:rPr lang="en-GB" dirty="0"/>
              <a:t> non </a:t>
            </a:r>
            <a:r>
              <a:rPr lang="en-GB" dirty="0" err="1"/>
              <a:t>numquam</a:t>
            </a:r>
            <a:r>
              <a:rPr lang="en-GB" dirty="0"/>
              <a:t> </a:t>
            </a:r>
            <a:r>
              <a:rPr lang="en-GB" dirty="0" err="1"/>
              <a:t>eius</a:t>
            </a:r>
            <a:r>
              <a:rPr lang="en-GB" dirty="0"/>
              <a:t> </a:t>
            </a:r>
            <a:r>
              <a:rPr lang="en-GB" dirty="0" err="1"/>
              <a:t>modi</a:t>
            </a:r>
            <a:r>
              <a:rPr lang="en-GB" dirty="0"/>
              <a:t>, 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minima </a:t>
            </a:r>
            <a:r>
              <a:rPr lang="en-GB" dirty="0" err="1"/>
              <a:t>veniam</a:t>
            </a:r>
            <a:r>
              <a:rPr lang="en-GB" dirty="0"/>
              <a:t>,</a:t>
            </a:r>
            <a:r>
              <a:rPr lang="pt-BR" dirty="0"/>
              <a:t> quis nostrum exercitationem ullam corporis.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76826C-8487-2792-4705-A22CFD48D886}"/>
              </a:ext>
            </a:extLst>
          </p:cNvPr>
          <p:cNvSpPr txBox="1"/>
          <p:nvPr/>
        </p:nvSpPr>
        <p:spPr>
          <a:xfrm>
            <a:off x="6669833" y="1677356"/>
            <a:ext cx="4683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66B4"/>
                </a:solidFill>
              </a:rPr>
              <a:t>Lorem ipsum dolor sit amet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da-DK" dirty="0"/>
              <a:t>Unde omnis iste natus error sit,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Beatae</a:t>
            </a:r>
            <a:r>
              <a:rPr lang="es-ES" dirty="0"/>
              <a:t> vitae dicta sunt </a:t>
            </a:r>
            <a:r>
              <a:rPr lang="es-ES" dirty="0" err="1"/>
              <a:t>explicabo</a:t>
            </a:r>
            <a:r>
              <a:rPr lang="es-ES" dirty="0"/>
              <a:t>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Sed </a:t>
            </a:r>
            <a:r>
              <a:rPr lang="en-GB" dirty="0" err="1"/>
              <a:t>quia</a:t>
            </a:r>
            <a:r>
              <a:rPr lang="en-GB" dirty="0"/>
              <a:t> non </a:t>
            </a:r>
            <a:r>
              <a:rPr lang="en-GB" dirty="0" err="1"/>
              <a:t>numquam</a:t>
            </a:r>
            <a:r>
              <a:rPr lang="en-GB" dirty="0"/>
              <a:t> </a:t>
            </a:r>
            <a:r>
              <a:rPr lang="en-GB" dirty="0" err="1"/>
              <a:t>eius</a:t>
            </a:r>
            <a:r>
              <a:rPr lang="en-GB" dirty="0"/>
              <a:t> </a:t>
            </a:r>
            <a:r>
              <a:rPr lang="en-GB" dirty="0" err="1"/>
              <a:t>modi</a:t>
            </a:r>
            <a:r>
              <a:rPr lang="en-GB" dirty="0"/>
              <a:t>, 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minima </a:t>
            </a:r>
            <a:r>
              <a:rPr lang="en-GB" dirty="0" err="1"/>
              <a:t>veniam</a:t>
            </a:r>
            <a:r>
              <a:rPr lang="en-GB" dirty="0"/>
              <a:t>,</a:t>
            </a:r>
            <a:r>
              <a:rPr lang="pt-BR"/>
              <a:t> quis nostrum exercitationem ullam corporis.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E023F5-D3A5-B4DE-EEE7-38FE665674B7}"/>
              </a:ext>
            </a:extLst>
          </p:cNvPr>
          <p:cNvSpPr txBox="1"/>
          <p:nvPr/>
        </p:nvSpPr>
        <p:spPr>
          <a:xfrm>
            <a:off x="6755894" y="4071813"/>
            <a:ext cx="4683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66B4"/>
                </a:solidFill>
              </a:rPr>
              <a:t>Lorem ipsum dolor sit amet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da-DK" dirty="0"/>
              <a:t>Unde omnis iste natus error sit,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Beatae</a:t>
            </a:r>
            <a:r>
              <a:rPr lang="es-ES" dirty="0"/>
              <a:t> vitae dicta sunt </a:t>
            </a:r>
            <a:r>
              <a:rPr lang="es-ES" dirty="0" err="1"/>
              <a:t>explicabo</a:t>
            </a:r>
            <a:r>
              <a:rPr lang="es-ES" dirty="0"/>
              <a:t>,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Sed </a:t>
            </a:r>
            <a:r>
              <a:rPr lang="en-GB" dirty="0" err="1"/>
              <a:t>quia</a:t>
            </a:r>
            <a:r>
              <a:rPr lang="en-GB" dirty="0"/>
              <a:t> non </a:t>
            </a:r>
            <a:r>
              <a:rPr lang="en-GB" dirty="0" err="1"/>
              <a:t>numquam</a:t>
            </a:r>
            <a:r>
              <a:rPr lang="en-GB" dirty="0"/>
              <a:t> </a:t>
            </a:r>
            <a:r>
              <a:rPr lang="en-GB" dirty="0" err="1"/>
              <a:t>eius</a:t>
            </a:r>
            <a:r>
              <a:rPr lang="en-GB" dirty="0"/>
              <a:t> </a:t>
            </a:r>
            <a:r>
              <a:rPr lang="en-GB" dirty="0" err="1"/>
              <a:t>modi</a:t>
            </a:r>
            <a:r>
              <a:rPr lang="en-GB" dirty="0"/>
              <a:t>, </a:t>
            </a:r>
          </a:p>
          <a:p>
            <a:pPr marL="285750" indent="-285750">
              <a:buClr>
                <a:srgbClr val="0066B4"/>
              </a:buClr>
              <a:buFont typeface="Arial" panose="020B0604020202020204" pitchFamily="34" charset="0"/>
              <a:buChar char="•"/>
            </a:pPr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minima </a:t>
            </a:r>
            <a:r>
              <a:rPr lang="en-GB" dirty="0" err="1"/>
              <a:t>veniam</a:t>
            </a:r>
            <a:r>
              <a:rPr lang="en-GB" dirty="0"/>
              <a:t>,</a:t>
            </a:r>
            <a:r>
              <a:rPr lang="pt-BR" dirty="0"/>
              <a:t> quis nostrum exercitationem ullam corporis.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578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Grand écran</PresentationFormat>
  <Paragraphs>22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Lorem ipsum dolor sit amet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AEP Program accomplishments </dc:title>
  <dc:creator>Med Messai</dc:creator>
  <cp:lastModifiedBy>Med</cp:lastModifiedBy>
  <cp:revision>2</cp:revision>
  <dcterms:created xsi:type="dcterms:W3CDTF">2024-02-27T10:58:06Z</dcterms:created>
  <dcterms:modified xsi:type="dcterms:W3CDTF">2024-03-23T00:32:11Z</dcterms:modified>
</cp:coreProperties>
</file>